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5119350" cy="10692130"/>
  <p:notesSz cx="6858000" cy="9144000"/>
  <p:custDataLst>
    <p:tags r:id="rId8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2" d="100"/>
          <a:sy n="42" d="100"/>
        </p:scale>
        <p:origin x="-1464" y="-126"/>
      </p:cViewPr>
      <p:guideLst>
        <p:guide orient="horz" pos="3367"/>
        <p:guide pos="47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0000" y="1749826"/>
            <a:ext cx="11340001" cy="3722400"/>
          </a:xfrm>
        </p:spPr>
        <p:txBody>
          <a:bodyPr anchor="b"/>
          <a:lstStyle>
            <a:lvl1pPr algn="ctr">
              <a:defRPr sz="7015"/>
            </a:lvl1pPr>
          </a:lstStyle>
          <a:p>
            <a:pPr fontAlgn="base"/>
            <a:r>
              <a:rPr lang="zh-CN" altLang="en-US" sz="701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90000" y="5615776"/>
            <a:ext cx="11340001" cy="2581424"/>
          </a:xfrm>
        </p:spPr>
        <p:txBody>
          <a:bodyPr/>
          <a:lstStyle>
            <a:lvl1pPr marL="0" indent="0" algn="ctr">
              <a:buNone/>
              <a:defRPr sz="2805"/>
            </a:lvl1pPr>
            <a:lvl2pPr marL="534670" indent="0" algn="ctr">
              <a:buNone/>
              <a:defRPr sz="2340"/>
            </a:lvl2pPr>
            <a:lvl3pPr marL="1069340" indent="0" algn="ctr">
              <a:buNone/>
              <a:defRPr sz="2105"/>
            </a:lvl3pPr>
            <a:lvl4pPr marL="1604010" indent="0" algn="ctr">
              <a:buNone/>
              <a:defRPr sz="1870"/>
            </a:lvl4pPr>
            <a:lvl5pPr marL="2138680" indent="0" algn="ctr">
              <a:buNone/>
              <a:defRPr sz="1870"/>
            </a:lvl5pPr>
            <a:lvl6pPr marL="2672715" indent="0" algn="ctr">
              <a:buNone/>
              <a:defRPr sz="1870"/>
            </a:lvl6pPr>
            <a:lvl7pPr marL="3207385" indent="0" algn="ctr">
              <a:buNone/>
              <a:defRPr sz="1870"/>
            </a:lvl7pPr>
            <a:lvl8pPr marL="3742055" indent="0" algn="ctr">
              <a:buNone/>
              <a:defRPr sz="1870"/>
            </a:lvl8pPr>
            <a:lvl9pPr marL="4276725" indent="0" algn="ctr">
              <a:buNone/>
              <a:defRPr sz="1870"/>
            </a:lvl9pPr>
          </a:lstStyle>
          <a:p>
            <a:pPr fontAlgn="base"/>
            <a:r>
              <a:rPr lang="zh-CN" altLang="en-US" sz="280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962001" y="428176"/>
            <a:ext cx="3402000" cy="9122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6000" y="428176"/>
            <a:ext cx="10008784" cy="9122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1625" y="2665576"/>
            <a:ext cx="13041001" cy="4447574"/>
          </a:xfrm>
        </p:spPr>
        <p:txBody>
          <a:bodyPr anchor="b"/>
          <a:lstStyle>
            <a:lvl1pPr>
              <a:defRPr sz="7015"/>
            </a:lvl1pPr>
          </a:lstStyle>
          <a:p>
            <a:pPr fontAlgn="base"/>
            <a:r>
              <a:rPr lang="zh-CN" altLang="en-US" sz="701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31625" y="7155226"/>
            <a:ext cx="13041001" cy="2338874"/>
          </a:xfrm>
        </p:spPr>
        <p:txBody>
          <a:bodyPr/>
          <a:lstStyle>
            <a:lvl1pPr marL="0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1pPr>
            <a:lvl2pPr marL="53467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06934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401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138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26727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2073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374205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27672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80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6000" y="2494800"/>
            <a:ext cx="6667921" cy="705622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96081" y="2494800"/>
            <a:ext cx="6667921" cy="705622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469" y="569250"/>
            <a:ext cx="13041001" cy="20666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1787" y="2772683"/>
            <a:ext cx="6044000" cy="1284524"/>
          </a:xfrm>
        </p:spPr>
        <p:txBody>
          <a:bodyPr anchor="ctr" anchorCtr="0"/>
          <a:lstStyle>
            <a:lvl1pPr marL="0" indent="0">
              <a:buNone/>
              <a:defRPr sz="3275"/>
            </a:lvl1pPr>
            <a:lvl2pPr marL="534670" indent="0">
              <a:buNone/>
              <a:defRPr sz="2805"/>
            </a:lvl2pPr>
            <a:lvl3pPr marL="1069340" indent="0">
              <a:buNone/>
              <a:defRPr sz="2340"/>
            </a:lvl3pPr>
            <a:lvl4pPr marL="1604010" indent="0">
              <a:buNone/>
              <a:defRPr sz="2105"/>
            </a:lvl4pPr>
            <a:lvl5pPr marL="2138680" indent="0">
              <a:buNone/>
              <a:defRPr sz="2105"/>
            </a:lvl5pPr>
            <a:lvl6pPr marL="2672715" indent="0">
              <a:buNone/>
              <a:defRPr sz="2105"/>
            </a:lvl6pPr>
            <a:lvl7pPr marL="3207385" indent="0">
              <a:buNone/>
              <a:defRPr sz="2105"/>
            </a:lvl7pPr>
            <a:lvl8pPr marL="3742055" indent="0">
              <a:buNone/>
              <a:defRPr sz="2105"/>
            </a:lvl8pPr>
            <a:lvl9pPr marL="4276725" indent="0">
              <a:buNone/>
              <a:defRPr sz="2105"/>
            </a:lvl9pPr>
          </a:lstStyle>
          <a:p>
            <a:pPr lvl="0" fontAlgn="base"/>
            <a:r>
              <a:rPr lang="zh-CN" altLang="en-US" sz="3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71787" y="4155473"/>
            <a:ext cx="6044000" cy="549455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759589" y="2772683"/>
            <a:ext cx="6073766" cy="1284524"/>
          </a:xfrm>
        </p:spPr>
        <p:txBody>
          <a:bodyPr anchor="ctr" anchorCtr="0"/>
          <a:lstStyle>
            <a:lvl1pPr marL="0" indent="0">
              <a:buNone/>
              <a:defRPr sz="3275"/>
            </a:lvl1pPr>
            <a:lvl2pPr marL="534670" indent="0">
              <a:buNone/>
              <a:defRPr sz="2805"/>
            </a:lvl2pPr>
            <a:lvl3pPr marL="1069340" indent="0">
              <a:buNone/>
              <a:defRPr sz="2340"/>
            </a:lvl3pPr>
            <a:lvl4pPr marL="1604010" indent="0">
              <a:buNone/>
              <a:defRPr sz="2105"/>
            </a:lvl4pPr>
            <a:lvl5pPr marL="2138680" indent="0">
              <a:buNone/>
              <a:defRPr sz="2105"/>
            </a:lvl5pPr>
            <a:lvl6pPr marL="2672715" indent="0">
              <a:buNone/>
              <a:defRPr sz="2105"/>
            </a:lvl6pPr>
            <a:lvl7pPr marL="3207385" indent="0">
              <a:buNone/>
              <a:defRPr sz="2105"/>
            </a:lvl7pPr>
            <a:lvl8pPr marL="3742055" indent="0">
              <a:buNone/>
              <a:defRPr sz="2105"/>
            </a:lvl8pPr>
            <a:lvl9pPr marL="4276725" indent="0">
              <a:buNone/>
              <a:defRPr sz="2105"/>
            </a:lvl9pPr>
          </a:lstStyle>
          <a:p>
            <a:pPr lvl="0" fontAlgn="base"/>
            <a:r>
              <a:rPr lang="zh-CN" altLang="en-US" sz="3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759589" y="4155473"/>
            <a:ext cx="6073766" cy="549455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469" y="712800"/>
            <a:ext cx="4876594" cy="2494800"/>
          </a:xfrm>
        </p:spPr>
        <p:txBody>
          <a:bodyPr anchor="b"/>
          <a:lstStyle>
            <a:lvl1pPr>
              <a:defRPr sz="3740"/>
            </a:lvl1pPr>
          </a:lstStyle>
          <a:p>
            <a:pPr fontAlgn="base"/>
            <a:r>
              <a:rPr lang="zh-CN" altLang="en-US" sz="37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7970" y="1539450"/>
            <a:ext cx="7654501" cy="7598250"/>
          </a:xfrm>
        </p:spPr>
        <p:txBody>
          <a:bodyPr/>
          <a:lstStyle>
            <a:lvl1pPr>
              <a:defRPr sz="3740"/>
            </a:lvl1pPr>
            <a:lvl2pPr>
              <a:defRPr sz="3275"/>
            </a:lvl2pPr>
            <a:lvl3pPr>
              <a:defRPr sz="2805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 fontAlgn="base"/>
            <a:r>
              <a:rPr lang="zh-CN" altLang="en-US" sz="37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2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80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34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34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41469" y="3207600"/>
            <a:ext cx="4876594" cy="5942476"/>
          </a:xfrm>
        </p:spPr>
        <p:txBody>
          <a:bodyPr/>
          <a:lstStyle>
            <a:lvl1pPr marL="0" indent="0">
              <a:buNone/>
              <a:defRPr sz="1870"/>
            </a:lvl1pPr>
            <a:lvl2pPr marL="534670" indent="0">
              <a:buNone/>
              <a:defRPr sz="1635"/>
            </a:lvl2pPr>
            <a:lvl3pPr marL="1069340" indent="0">
              <a:buNone/>
              <a:defRPr sz="1405"/>
            </a:lvl3pPr>
            <a:lvl4pPr marL="1604010" indent="0">
              <a:buNone/>
              <a:defRPr sz="1170"/>
            </a:lvl4pPr>
            <a:lvl5pPr marL="2138680" indent="0">
              <a:buNone/>
              <a:defRPr sz="1170"/>
            </a:lvl5pPr>
            <a:lvl6pPr marL="2672715" indent="0">
              <a:buNone/>
              <a:defRPr sz="1170"/>
            </a:lvl6pPr>
            <a:lvl7pPr marL="3207385" indent="0">
              <a:buNone/>
              <a:defRPr sz="1170"/>
            </a:lvl7pPr>
            <a:lvl8pPr marL="3742055" indent="0">
              <a:buNone/>
              <a:defRPr sz="1170"/>
            </a:lvl8pPr>
            <a:lvl9pPr marL="4276725" indent="0">
              <a:buNone/>
              <a:defRPr sz="1170"/>
            </a:lvl9pPr>
          </a:lstStyle>
          <a:p>
            <a:pPr lvl="0" fontAlgn="base"/>
            <a:r>
              <a:rPr lang="zh-CN" altLang="en-US" sz="187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469" y="712800"/>
            <a:ext cx="5165689" cy="2494800"/>
          </a:xfrm>
        </p:spPr>
        <p:txBody>
          <a:bodyPr anchor="b"/>
          <a:lstStyle>
            <a:lvl1pPr>
              <a:defRPr sz="3740"/>
            </a:lvl1pPr>
          </a:lstStyle>
          <a:p>
            <a:pPr fontAlgn="base"/>
            <a:r>
              <a:rPr lang="zh-CN" altLang="en-US" sz="37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427970" y="712802"/>
            <a:ext cx="7654501" cy="8424900"/>
          </a:xfrm>
        </p:spPr>
        <p:txBody>
          <a:bodyPr/>
          <a:lstStyle>
            <a:lvl1pPr marL="0" indent="0">
              <a:buNone/>
              <a:defRPr sz="3740"/>
            </a:lvl1pPr>
            <a:lvl2pPr marL="534670" indent="0">
              <a:buNone/>
              <a:defRPr sz="3275"/>
            </a:lvl2pPr>
            <a:lvl3pPr marL="1069340" indent="0">
              <a:buNone/>
              <a:defRPr sz="2805"/>
            </a:lvl3pPr>
            <a:lvl4pPr marL="1604010" indent="0">
              <a:buNone/>
              <a:defRPr sz="2340"/>
            </a:lvl4pPr>
            <a:lvl5pPr marL="2138680" indent="0">
              <a:buNone/>
              <a:defRPr sz="2340"/>
            </a:lvl5pPr>
            <a:lvl6pPr marL="2672715" indent="0">
              <a:buNone/>
              <a:defRPr sz="2340"/>
            </a:lvl6pPr>
            <a:lvl7pPr marL="3207385" indent="0">
              <a:buNone/>
              <a:defRPr sz="2340"/>
            </a:lvl7pPr>
            <a:lvl8pPr marL="3742055" indent="0">
              <a:buNone/>
              <a:defRPr sz="2340"/>
            </a:lvl8pPr>
            <a:lvl9pPr marL="4276725" indent="0">
              <a:buNone/>
              <a:defRPr sz="2340"/>
            </a:lvl9pPr>
          </a:lstStyle>
          <a:p>
            <a:pPr marL="0" marR="0" lvl="0" indent="0" algn="l" defTabSz="1425575" rtl="0" eaLnBrk="1" fontAlgn="base" latinLnBrk="0" hangingPunct="1">
              <a:lnSpc>
                <a:spcPct val="100000"/>
              </a:lnSpc>
              <a:spcBef>
                <a:spcPct val="3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74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41469" y="3207600"/>
            <a:ext cx="5165689" cy="5942476"/>
          </a:xfrm>
        </p:spPr>
        <p:txBody>
          <a:bodyPr/>
          <a:lstStyle>
            <a:lvl1pPr marL="0" indent="0">
              <a:buNone/>
              <a:defRPr sz="2340"/>
            </a:lvl1pPr>
            <a:lvl2pPr marL="534670" indent="0">
              <a:buNone/>
              <a:defRPr sz="2105"/>
            </a:lvl2pPr>
            <a:lvl3pPr marL="1069340" indent="0">
              <a:buNone/>
              <a:defRPr sz="1870"/>
            </a:lvl3pPr>
            <a:lvl4pPr marL="1604010" indent="0">
              <a:buNone/>
              <a:defRPr sz="1635"/>
            </a:lvl4pPr>
            <a:lvl5pPr marL="2138680" indent="0">
              <a:buNone/>
              <a:defRPr sz="1635"/>
            </a:lvl5pPr>
            <a:lvl6pPr marL="2672715" indent="0">
              <a:buNone/>
              <a:defRPr sz="1635"/>
            </a:lvl6pPr>
            <a:lvl7pPr marL="3207385" indent="0">
              <a:buNone/>
              <a:defRPr sz="1635"/>
            </a:lvl7pPr>
            <a:lvl8pPr marL="3742055" indent="0">
              <a:buNone/>
              <a:defRPr sz="1635"/>
            </a:lvl8pPr>
            <a:lvl9pPr marL="4276725" indent="0">
              <a:buNone/>
              <a:defRPr sz="1635"/>
            </a:lvl9pPr>
          </a:lstStyle>
          <a:p>
            <a:pPr lvl="0" fontAlgn="base"/>
            <a:r>
              <a:rPr lang="zh-CN" altLang="en-US" sz="234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755650" y="428625"/>
            <a:ext cx="13608050" cy="1781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755650" y="2495550"/>
            <a:ext cx="13608050" cy="7054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535305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 indent="-445770"/>
            <a:r>
              <a:rPr lang="en-US" altLang="en-US" dirty="0"/>
              <a:t>第二级</a:t>
            </a:r>
            <a:endParaRPr lang="en-US" altLang="en-US" dirty="0"/>
          </a:p>
          <a:p>
            <a:pPr lvl="2" indent="-355600"/>
            <a:r>
              <a:rPr lang="en-US" altLang="en-US" dirty="0"/>
              <a:t>第三级</a:t>
            </a:r>
            <a:endParaRPr lang="en-US" altLang="en-US" dirty="0"/>
          </a:p>
          <a:p>
            <a:pPr lvl="3" indent="-356870"/>
            <a:r>
              <a:rPr lang="en-US" altLang="en-US" dirty="0"/>
              <a:t>第四级</a:t>
            </a:r>
            <a:endParaRPr lang="en-US" altLang="en-US" dirty="0"/>
          </a:p>
          <a:p>
            <a:pPr lvl="4" indent="-355600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755650" y="9736138"/>
            <a:ext cx="3529013" cy="742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185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5165725" y="9736138"/>
            <a:ext cx="4787900" cy="742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2185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18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10836275" y="9736138"/>
            <a:ext cx="3527425" cy="7429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21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425575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6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25575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6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425575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6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425575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6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425575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6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425575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6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425575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6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425575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6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425575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6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535305" indent="-535305" algn="l" defTabSz="1425575" rtl="0" fontAlgn="base">
        <a:spcBef>
          <a:spcPct val="31000"/>
        </a:spcBef>
        <a:spcAft>
          <a:spcPct val="0"/>
        </a:spcAft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75" lvl="1" indent="-446405" algn="l" defTabSz="1425575" rtl="0" fontAlgn="base">
        <a:spcBef>
          <a:spcPct val="31000"/>
        </a:spcBef>
        <a:spcAft>
          <a:spcPct val="0"/>
        </a:spcAft>
        <a:buFont typeface="Arial" panose="020B0604020202020204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81175" lvl="2" indent="-355600" algn="l" defTabSz="1425575" rtl="0" fontAlgn="base">
        <a:spcBef>
          <a:spcPct val="31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95550" lvl="3" indent="-357505" algn="l" defTabSz="1425575" rtl="0" fontAlgn="base">
        <a:spcBef>
          <a:spcPct val="31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06750" lvl="4" indent="-355600" algn="l" defTabSz="1425575" rtl="0" fontAlgn="base">
        <a:spcBef>
          <a:spcPct val="31000"/>
        </a:spcBef>
        <a:spcAft>
          <a:spcPct val="0"/>
        </a:spcAft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lvl="5" indent="-356235" algn="l" defTabSz="1425575" eaLnBrk="1" fontAlgn="base" latinLnBrk="0" hangingPunct="1">
        <a:lnSpc>
          <a:spcPct val="100000"/>
        </a:lnSpc>
        <a:spcBef>
          <a:spcPct val="31000"/>
        </a:spcBef>
        <a:spcAft>
          <a:spcPct val="0"/>
        </a:spcAft>
        <a:buChar char="»"/>
        <a:defRPr sz="31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632960" lvl="6" indent="-356235" algn="l" defTabSz="1425575" eaLnBrk="1" fontAlgn="base" latinLnBrk="0" hangingPunct="1">
        <a:lnSpc>
          <a:spcPct val="100000"/>
        </a:lnSpc>
        <a:spcBef>
          <a:spcPct val="31000"/>
        </a:spcBef>
        <a:spcAft>
          <a:spcPct val="0"/>
        </a:spcAft>
        <a:buChar char="»"/>
        <a:defRPr sz="31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346065" lvl="7" indent="-356235" algn="l" defTabSz="1425575" eaLnBrk="1" fontAlgn="base" latinLnBrk="0" hangingPunct="1">
        <a:lnSpc>
          <a:spcPct val="100000"/>
        </a:lnSpc>
        <a:spcBef>
          <a:spcPct val="31000"/>
        </a:spcBef>
        <a:spcAft>
          <a:spcPct val="0"/>
        </a:spcAft>
        <a:buChar char="»"/>
        <a:defRPr sz="31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058535" lvl="8" indent="-356235" algn="l" defTabSz="1425575" eaLnBrk="1" fontAlgn="base" latinLnBrk="0" hangingPunct="1">
        <a:lnSpc>
          <a:spcPct val="100000"/>
        </a:lnSpc>
        <a:spcBef>
          <a:spcPct val="31000"/>
        </a:spcBef>
        <a:spcAft>
          <a:spcPct val="0"/>
        </a:spcAft>
        <a:buChar char="»"/>
        <a:defRPr sz="31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4255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1310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425575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868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85115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564255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27672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98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023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文本框 3"/>
          <p:cNvSpPr txBox="1"/>
          <p:nvPr/>
        </p:nvSpPr>
        <p:spPr>
          <a:xfrm>
            <a:off x="-3175" y="0"/>
            <a:ext cx="15122525" cy="8445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p>
            <a:endParaRPr lang="zh-CN" altLang="en-US" sz="49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4" name="文本框 4"/>
          <p:cNvSpPr txBox="1"/>
          <p:nvPr/>
        </p:nvSpPr>
        <p:spPr>
          <a:xfrm>
            <a:off x="-1587" y="9845675"/>
            <a:ext cx="15124112" cy="8445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p>
            <a:endParaRPr lang="zh-CN" altLang="en-US" sz="49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文本框 5"/>
          <p:cNvSpPr txBox="1"/>
          <p:nvPr/>
        </p:nvSpPr>
        <p:spPr>
          <a:xfrm>
            <a:off x="1357313" y="68580"/>
            <a:ext cx="12374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关于“陈光顺私人住宅”建设工程规划许可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批前的公示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文本框 6"/>
          <p:cNvSpPr txBox="1"/>
          <p:nvPr/>
        </p:nvSpPr>
        <p:spPr>
          <a:xfrm>
            <a:off x="223520" y="9845675"/>
            <a:ext cx="152984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公示单位：澄迈县行政审批服务局     电话：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67600935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7" name="TextBox 9"/>
          <p:cNvSpPr txBox="1"/>
          <p:nvPr/>
        </p:nvSpPr>
        <p:spPr>
          <a:xfrm>
            <a:off x="120650" y="7246620"/>
            <a:ext cx="91859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建设单位：陈光顺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91440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项目名称：陈光顺私人住宅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建设层楼：五层私人住宅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土地证号：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琼（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）澄迈县不动产权第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0028405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号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建设位置：金江镇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江南长堤东堤一甲行二十六幢第六格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建设规模：报建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面积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375.48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㎡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2496185" y="6453505"/>
            <a:ext cx="868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>
                <a:latin typeface="Arial" panose="020B0604020202020204" pitchFamily="34" charset="0"/>
                <a:ea typeface="宋体" panose="02010600030101010101" pitchFamily="2" charset="-122"/>
              </a:rPr>
              <a:t>效果图</a:t>
            </a: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文本框 1"/>
          <p:cNvSpPr txBox="1"/>
          <p:nvPr/>
        </p:nvSpPr>
        <p:spPr>
          <a:xfrm>
            <a:off x="12987020" y="376237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>
                <a:latin typeface="Arial" panose="020B0604020202020204" pitchFamily="34" charset="0"/>
                <a:ea typeface="宋体" panose="02010600030101010101" pitchFamily="2" charset="-122"/>
              </a:rPr>
              <a:t>总平面图</a:t>
            </a: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C:\Users\2589529\Desktop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67828" y="1922780"/>
            <a:ext cx="2915285" cy="4373880"/>
          </a:xfrm>
          <a:prstGeom prst="rect">
            <a:avLst/>
          </a:prstGeom>
        </p:spPr>
      </p:pic>
      <p:pic>
        <p:nvPicPr>
          <p:cNvPr id="6" name="图片 5" descr="C:\Users\2589529\Desktop\2.png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74355" y="1922145"/>
            <a:ext cx="3774440" cy="3930650"/>
          </a:xfrm>
          <a:prstGeom prst="rect">
            <a:avLst/>
          </a:prstGeom>
        </p:spPr>
      </p:pic>
      <p:pic>
        <p:nvPicPr>
          <p:cNvPr id="7" name="图片 6" descr="C:\Users\2589529\Desktop\3.png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51115" y="6297295"/>
            <a:ext cx="2163445" cy="2416810"/>
          </a:xfrm>
          <a:prstGeom prst="rect">
            <a:avLst/>
          </a:prstGeom>
        </p:spPr>
      </p:pic>
      <p:pic>
        <p:nvPicPr>
          <p:cNvPr id="8" name="图片 7" descr="C:\Users\2589529\Desktop\4.png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43845" y="6178550"/>
            <a:ext cx="3350260" cy="25355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YwYTQwOWJhYzI1OGU4MDM5MDNhMTRmYjQ0Mjc3ZT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WPS 演示</Application>
  <PresentationFormat>自定义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萨尔·雅娜</cp:lastModifiedBy>
  <cp:revision>156</cp:revision>
  <dcterms:created xsi:type="dcterms:W3CDTF">2018-08-23T03:27:00Z</dcterms:created>
  <dcterms:modified xsi:type="dcterms:W3CDTF">2022-07-19T07:32:41Z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4B06134A8A35413181B94D80AB47484B</vt:lpwstr>
  </property>
</Properties>
</file>