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5119350" cy="10692130"/>
  <p:notesSz cx="9866630" cy="14295755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9"/>
    <p:restoredTop sz="94124"/>
  </p:normalViewPr>
  <p:slideViewPr>
    <p:cSldViewPr showGuides="1">
      <p:cViewPr varScale="1">
        <p:scale>
          <a:sx n="73" d="100"/>
          <a:sy n="73" d="100"/>
        </p:scale>
        <p:origin x="-2274" y="-96"/>
      </p:cViewPr>
      <p:guideLst>
        <p:guide orient="horz" pos="3367"/>
        <p:guide pos="47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540" cy="7172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7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588807" y="0"/>
            <a:ext cx="4275540" cy="7172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7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3578486"/>
            <a:ext cx="4275540" cy="717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7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588807" y="13578486"/>
            <a:ext cx="4275540" cy="717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7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717550"/>
          </a:xfrm>
          <a:prstGeom prst="rect">
            <a:avLst/>
          </a:prstGeom>
        </p:spPr>
        <p:txBody>
          <a:bodyPr vert="horz" lIns="138018" tIns="69010" rIns="138018" bIns="69010" rtlCol="0"/>
          <a:lstStyle>
            <a:lvl1pPr algn="l">
              <a:buFont typeface="Arial" panose="020B0604020202020204" pitchFamily="34" charset="0"/>
              <a:buNone/>
              <a:defRPr sz="17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7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717550"/>
          </a:xfrm>
          <a:prstGeom prst="rect">
            <a:avLst/>
          </a:prstGeom>
        </p:spPr>
        <p:txBody>
          <a:bodyPr vert="horz" lIns="138018" tIns="69010" rIns="138018" bIns="69010" rtlCol="0"/>
          <a:lstStyle>
            <a:lvl1pPr algn="r">
              <a:buFont typeface="Arial" panose="020B0604020202020204" pitchFamily="34" charset="0"/>
              <a:buNone/>
              <a:defRPr sz="17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7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520825" y="1787525"/>
            <a:ext cx="6824663" cy="4826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989013" y="6880225"/>
            <a:ext cx="7891463" cy="56276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138018" tIns="69010" rIns="138018" bIns="6901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76725" cy="717550"/>
          </a:xfrm>
          <a:prstGeom prst="rect">
            <a:avLst/>
          </a:prstGeom>
        </p:spPr>
        <p:txBody>
          <a:bodyPr vert="horz" lIns="138018" tIns="69010" rIns="138018" bIns="69010" rtlCol="0" anchor="b"/>
          <a:lstStyle>
            <a:lvl1pPr algn="l">
              <a:buFont typeface="Arial" panose="020B0604020202020204" pitchFamily="34" charset="0"/>
              <a:buNone/>
              <a:defRPr sz="1700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7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88000" y="13577888"/>
            <a:ext cx="4276725" cy="717550"/>
          </a:xfrm>
          <a:prstGeom prst="rect">
            <a:avLst/>
          </a:prstGeom>
        </p:spPr>
        <p:txBody>
          <a:bodyPr vert="horz" wrap="square" lIns="138018" tIns="69010" rIns="138018" bIns="6901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en-US" sz="1700" dirty="0">
                <a:ea typeface="宋体" panose="02010600030101010101" pitchFamily="2" charset="-122"/>
              </a:rPr>
            </a:fld>
            <a:endParaRPr lang="en-US" altLang="en-US" sz="17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>
          <a:xfrm>
            <a:off x="989013" y="6880225"/>
            <a:ext cx="7891462" cy="5627688"/>
          </a:xfrm>
        </p:spPr>
        <p:txBody>
          <a:bodyPr wrap="square" lIns="138018" tIns="69010" rIns="138018" bIns="69010" anchor="t" anchorCtr="0"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90000" y="1749826"/>
            <a:ext cx="11340001" cy="3722400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90000" y="5615776"/>
            <a:ext cx="11340001" cy="2581424"/>
          </a:xfrm>
        </p:spPr>
        <p:txBody>
          <a:bodyPr/>
          <a:lstStyle>
            <a:lvl1pPr marL="0" indent="0" algn="ctr">
              <a:buNone/>
              <a:defRPr sz="2805"/>
            </a:lvl1pPr>
            <a:lvl2pPr marL="534670" indent="0" algn="ctr">
              <a:buNone/>
              <a:defRPr sz="2340"/>
            </a:lvl2pPr>
            <a:lvl3pPr marL="1069340" indent="0" algn="ctr">
              <a:buNone/>
              <a:defRPr sz="2105"/>
            </a:lvl3pPr>
            <a:lvl4pPr marL="1604010" indent="0" algn="ctr">
              <a:buNone/>
              <a:defRPr sz="1870"/>
            </a:lvl4pPr>
            <a:lvl5pPr marL="2138680" indent="0" algn="ctr">
              <a:buNone/>
              <a:defRPr sz="1870"/>
            </a:lvl5pPr>
            <a:lvl6pPr marL="2672715" indent="0" algn="ctr">
              <a:buNone/>
              <a:defRPr sz="1870"/>
            </a:lvl6pPr>
            <a:lvl7pPr marL="3207385" indent="0" algn="ctr">
              <a:buNone/>
              <a:defRPr sz="1870"/>
            </a:lvl7pPr>
            <a:lvl8pPr marL="3742055" indent="0" algn="ctr">
              <a:buNone/>
              <a:defRPr sz="1870"/>
            </a:lvl8pPr>
            <a:lvl9pPr marL="4276725" indent="0" algn="ctr">
              <a:buNone/>
              <a:defRPr sz="187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962001" y="428176"/>
            <a:ext cx="3402000" cy="912285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6000" y="428176"/>
            <a:ext cx="10008784" cy="912285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1625" y="2665576"/>
            <a:ext cx="13041001" cy="4447574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31625" y="7155226"/>
            <a:ext cx="13041001" cy="2338874"/>
          </a:xfrm>
        </p:spPr>
        <p:txBody>
          <a:bodyPr/>
          <a:lstStyle>
            <a:lvl1pPr marL="0" indent="0">
              <a:buNone/>
              <a:defRPr sz="2805">
                <a:solidFill>
                  <a:schemeClr val="tx1">
                    <a:tint val="75000"/>
                  </a:schemeClr>
                </a:solidFill>
              </a:defRPr>
            </a:lvl1pPr>
            <a:lvl2pPr marL="53467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2pPr>
            <a:lvl3pPr marL="106934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401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4pPr>
            <a:lvl5pPr marL="213868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5pPr>
            <a:lvl6pPr marL="267271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6pPr>
            <a:lvl7pPr marL="320738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7pPr>
            <a:lvl8pPr marL="374205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8pPr>
            <a:lvl9pPr marL="427672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6000" y="2494800"/>
            <a:ext cx="6667921" cy="7056226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696081" y="2494800"/>
            <a:ext cx="6667921" cy="7056226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569250"/>
            <a:ext cx="13041001" cy="2066626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1787" y="2772683"/>
            <a:ext cx="6044000" cy="1284524"/>
          </a:xfrm>
        </p:spPr>
        <p:txBody>
          <a:bodyPr anchor="ctr"/>
          <a:lstStyle>
            <a:lvl1pPr marL="0" indent="0">
              <a:buNone/>
              <a:defRPr sz="3275"/>
            </a:lvl1pPr>
            <a:lvl2pPr marL="534670" indent="0">
              <a:buNone/>
              <a:defRPr sz="2805"/>
            </a:lvl2pPr>
            <a:lvl3pPr marL="1069340" indent="0">
              <a:buNone/>
              <a:defRPr sz="2340"/>
            </a:lvl3pPr>
            <a:lvl4pPr marL="1604010" indent="0">
              <a:buNone/>
              <a:defRPr sz="2105"/>
            </a:lvl4pPr>
            <a:lvl5pPr marL="2138680" indent="0">
              <a:buNone/>
              <a:defRPr sz="2105"/>
            </a:lvl5pPr>
            <a:lvl6pPr marL="2672715" indent="0">
              <a:buNone/>
              <a:defRPr sz="2105"/>
            </a:lvl6pPr>
            <a:lvl7pPr marL="3207385" indent="0">
              <a:buNone/>
              <a:defRPr sz="2105"/>
            </a:lvl7pPr>
            <a:lvl8pPr marL="3742055" indent="0">
              <a:buNone/>
              <a:defRPr sz="2105"/>
            </a:lvl8pPr>
            <a:lvl9pPr marL="4276725" indent="0">
              <a:buNone/>
              <a:defRPr sz="210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71787" y="4155473"/>
            <a:ext cx="6044000" cy="549455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7759589" y="2772683"/>
            <a:ext cx="6073766" cy="1284524"/>
          </a:xfrm>
        </p:spPr>
        <p:txBody>
          <a:bodyPr anchor="ctr"/>
          <a:lstStyle>
            <a:lvl1pPr marL="0" indent="0">
              <a:buNone/>
              <a:defRPr sz="3275"/>
            </a:lvl1pPr>
            <a:lvl2pPr marL="534670" indent="0">
              <a:buNone/>
              <a:defRPr sz="2805"/>
            </a:lvl2pPr>
            <a:lvl3pPr marL="1069340" indent="0">
              <a:buNone/>
              <a:defRPr sz="2340"/>
            </a:lvl3pPr>
            <a:lvl4pPr marL="1604010" indent="0">
              <a:buNone/>
              <a:defRPr sz="2105"/>
            </a:lvl4pPr>
            <a:lvl5pPr marL="2138680" indent="0">
              <a:buNone/>
              <a:defRPr sz="2105"/>
            </a:lvl5pPr>
            <a:lvl6pPr marL="2672715" indent="0">
              <a:buNone/>
              <a:defRPr sz="2105"/>
            </a:lvl6pPr>
            <a:lvl7pPr marL="3207385" indent="0">
              <a:buNone/>
              <a:defRPr sz="2105"/>
            </a:lvl7pPr>
            <a:lvl8pPr marL="3742055" indent="0">
              <a:buNone/>
              <a:defRPr sz="2105"/>
            </a:lvl8pPr>
            <a:lvl9pPr marL="4276725" indent="0">
              <a:buNone/>
              <a:defRPr sz="210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7759589" y="4155473"/>
            <a:ext cx="6073766" cy="549455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712800"/>
            <a:ext cx="4876594" cy="2494800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7970" y="1539450"/>
            <a:ext cx="7654501" cy="7598250"/>
          </a:xfrm>
        </p:spPr>
        <p:txBody>
          <a:bodyPr/>
          <a:lstStyle>
            <a:lvl1pPr>
              <a:defRPr sz="3740"/>
            </a:lvl1pPr>
            <a:lvl2pPr>
              <a:defRPr sz="3275"/>
            </a:lvl2pPr>
            <a:lvl3pPr>
              <a:defRPr sz="2805"/>
            </a:lvl3pPr>
            <a:lvl4pPr>
              <a:defRPr sz="2340"/>
            </a:lvl4pPr>
            <a:lvl5pPr>
              <a:defRPr sz="2340"/>
            </a:lvl5pPr>
            <a:lvl6pPr>
              <a:defRPr sz="2340"/>
            </a:lvl6pPr>
            <a:lvl7pPr>
              <a:defRPr sz="2340"/>
            </a:lvl7pPr>
            <a:lvl8pPr>
              <a:defRPr sz="2340"/>
            </a:lvl8pPr>
            <a:lvl9pPr>
              <a:defRPr sz="23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469" y="3207600"/>
            <a:ext cx="4876594" cy="5942476"/>
          </a:xfrm>
        </p:spPr>
        <p:txBody>
          <a:bodyPr/>
          <a:lstStyle>
            <a:lvl1pPr marL="0" indent="0">
              <a:buNone/>
              <a:defRPr sz="1870"/>
            </a:lvl1pPr>
            <a:lvl2pPr marL="534670" indent="0">
              <a:buNone/>
              <a:defRPr sz="1635"/>
            </a:lvl2pPr>
            <a:lvl3pPr marL="1069340" indent="0">
              <a:buNone/>
              <a:defRPr sz="1405"/>
            </a:lvl3pPr>
            <a:lvl4pPr marL="1604010" indent="0">
              <a:buNone/>
              <a:defRPr sz="1170"/>
            </a:lvl4pPr>
            <a:lvl5pPr marL="2138680" indent="0">
              <a:buNone/>
              <a:defRPr sz="1170"/>
            </a:lvl5pPr>
            <a:lvl6pPr marL="2672715" indent="0">
              <a:buNone/>
              <a:defRPr sz="1170"/>
            </a:lvl6pPr>
            <a:lvl7pPr marL="3207385" indent="0">
              <a:buNone/>
              <a:defRPr sz="1170"/>
            </a:lvl7pPr>
            <a:lvl8pPr marL="3742055" indent="0">
              <a:buNone/>
              <a:defRPr sz="1170"/>
            </a:lvl8pPr>
            <a:lvl9pPr marL="4276725" indent="0">
              <a:buNone/>
              <a:defRPr sz="117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1469" y="712800"/>
            <a:ext cx="5165689" cy="2494800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27970" y="712802"/>
            <a:ext cx="7654501" cy="84249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740"/>
            </a:lvl1pPr>
            <a:lvl2pPr marL="534670" indent="0">
              <a:buNone/>
              <a:defRPr sz="3275"/>
            </a:lvl2pPr>
            <a:lvl3pPr marL="1069340" indent="0">
              <a:buNone/>
              <a:defRPr sz="2805"/>
            </a:lvl3pPr>
            <a:lvl4pPr marL="1604010" indent="0">
              <a:buNone/>
              <a:defRPr sz="2340"/>
            </a:lvl4pPr>
            <a:lvl5pPr marL="2138680" indent="0">
              <a:buNone/>
              <a:defRPr sz="2340"/>
            </a:lvl5pPr>
            <a:lvl6pPr marL="2672715" indent="0">
              <a:buNone/>
              <a:defRPr sz="2340"/>
            </a:lvl6pPr>
            <a:lvl7pPr marL="3207385" indent="0">
              <a:buNone/>
              <a:defRPr sz="2340"/>
            </a:lvl7pPr>
            <a:lvl8pPr marL="3742055" indent="0">
              <a:buNone/>
              <a:defRPr sz="2340"/>
            </a:lvl8pPr>
            <a:lvl9pPr marL="4276725" indent="0">
              <a:buNone/>
              <a:defRPr sz="2340"/>
            </a:lvl9pPr>
          </a:lstStyle>
          <a:p>
            <a:pPr marL="0" marR="0" lvl="0" indent="0" algn="l" defTabSz="1425575" rtl="0" eaLnBrk="0" fontAlgn="base" latinLnBrk="0" hangingPunct="0">
              <a:lnSpc>
                <a:spcPct val="100000"/>
              </a:lnSpc>
              <a:spcBef>
                <a:spcPct val="3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74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41469" y="3207600"/>
            <a:ext cx="5165689" cy="5942476"/>
          </a:xfrm>
        </p:spPr>
        <p:txBody>
          <a:bodyPr/>
          <a:lstStyle>
            <a:lvl1pPr marL="0" indent="0">
              <a:buNone/>
              <a:defRPr sz="2340"/>
            </a:lvl1pPr>
            <a:lvl2pPr marL="534670" indent="0">
              <a:buNone/>
              <a:defRPr sz="2105"/>
            </a:lvl2pPr>
            <a:lvl3pPr marL="1069340" indent="0">
              <a:buNone/>
              <a:defRPr sz="1870"/>
            </a:lvl3pPr>
            <a:lvl4pPr marL="1604010" indent="0">
              <a:buNone/>
              <a:defRPr sz="1635"/>
            </a:lvl4pPr>
            <a:lvl5pPr marL="2138680" indent="0">
              <a:buNone/>
              <a:defRPr sz="1635"/>
            </a:lvl5pPr>
            <a:lvl6pPr marL="2672715" indent="0">
              <a:buNone/>
              <a:defRPr sz="1635"/>
            </a:lvl6pPr>
            <a:lvl7pPr marL="3207385" indent="0">
              <a:buNone/>
              <a:defRPr sz="1635"/>
            </a:lvl7pPr>
            <a:lvl8pPr marL="3742055" indent="0">
              <a:buNone/>
              <a:defRPr sz="1635"/>
            </a:lvl8pPr>
            <a:lvl9pPr marL="4276725" indent="0">
              <a:buNone/>
              <a:defRPr sz="163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755650" y="428625"/>
            <a:ext cx="13608050" cy="17811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755650" y="2495550"/>
            <a:ext cx="13608050" cy="70548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单击此处编辑母版文本样式</a:t>
            </a:r>
            <a:endParaRPr lang="en-US" altLang="en-US" dirty="0"/>
          </a:p>
          <a:p>
            <a:pPr lvl="1"/>
            <a:r>
              <a:rPr lang="en-US" altLang="en-US" dirty="0"/>
              <a:t>第二级</a:t>
            </a:r>
            <a:endParaRPr lang="en-US" altLang="en-US" dirty="0"/>
          </a:p>
          <a:p>
            <a:pPr lvl="2"/>
            <a:r>
              <a:rPr lang="en-US" altLang="en-US" dirty="0"/>
              <a:t>第三级</a:t>
            </a:r>
            <a:endParaRPr lang="en-US" altLang="en-US" dirty="0"/>
          </a:p>
          <a:p>
            <a:pPr lvl="3"/>
            <a:r>
              <a:rPr lang="en-US" altLang="en-US" dirty="0"/>
              <a:t>第四级</a:t>
            </a:r>
            <a:endParaRPr lang="en-US" altLang="en-US" dirty="0"/>
          </a:p>
          <a:p>
            <a:pPr lvl="4"/>
            <a:r>
              <a:rPr lang="en-US" altLang="en-US" dirty="0"/>
              <a:t>第五级</a:t>
            </a:r>
            <a:endParaRPr lang="en-US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755650" y="9736138"/>
            <a:ext cx="3529013" cy="742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2185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5165725" y="9736138"/>
            <a:ext cx="4787900" cy="742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buFont typeface="Arial" panose="020B0604020202020204" pitchFamily="34" charset="0"/>
              <a:buNone/>
              <a:defRPr sz="2185" noProof="1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21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10836275" y="9736138"/>
            <a:ext cx="3527425" cy="7429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2100">
                <a:ea typeface="宋体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425575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6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425575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1425575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1425575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1425575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1425575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1425575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1425575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1425575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68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535305" indent="-535305" algn="l" defTabSz="1425575" rtl="0" eaLnBrk="0" fontAlgn="base" hangingPunct="0">
        <a:spcBef>
          <a:spcPct val="31000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58875" lvl="1" indent="-446405" algn="l" defTabSz="1425575" rtl="0" eaLnBrk="0" fontAlgn="base" hangingPunct="0">
        <a:spcBef>
          <a:spcPct val="31000"/>
        </a:spcBef>
        <a:spcAft>
          <a:spcPct val="0"/>
        </a:spcAft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81175" lvl="2" indent="-355600" algn="l" defTabSz="1425575" rtl="0" eaLnBrk="0" fontAlgn="base" hangingPunct="0">
        <a:spcBef>
          <a:spcPct val="31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95550" lvl="3" indent="-357505" algn="l" defTabSz="1425575" rtl="0" eaLnBrk="0" fontAlgn="base" hangingPunct="0">
        <a:spcBef>
          <a:spcPct val="31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206750" lvl="4" indent="-355600" algn="l" defTabSz="1425575" rtl="0" eaLnBrk="0" fontAlgn="base" hangingPunct="0">
        <a:spcBef>
          <a:spcPct val="31000"/>
        </a:spcBef>
        <a:spcAft>
          <a:spcPct val="0"/>
        </a:spcAft>
        <a:buFont typeface="Arial" panose="020B0604020202020204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lvl="5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632960" lvl="6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5346065" lvl="7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6058535" lvl="8" indent="-356235" algn="l" defTabSz="1425575" eaLnBrk="1" fontAlgn="base" latinLnBrk="0" hangingPunct="1">
        <a:lnSpc>
          <a:spcPct val="100000"/>
        </a:lnSpc>
        <a:spcBef>
          <a:spcPct val="31000"/>
        </a:spcBef>
        <a:spcAft>
          <a:spcPct val="0"/>
        </a:spcAft>
        <a:buChar char="»"/>
        <a:defRPr sz="31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4255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13105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425575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13868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85115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564255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27672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98983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023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3"/>
          <p:cNvSpPr txBox="1"/>
          <p:nvPr/>
        </p:nvSpPr>
        <p:spPr>
          <a:xfrm>
            <a:off x="-3175" y="0"/>
            <a:ext cx="15122525" cy="84455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>
            <a:spAutoFit/>
          </a:bodyPr>
          <a:p>
            <a:endParaRPr lang="zh-CN" altLang="en-US" sz="4900" dirty="0">
              <a:latin typeface="Arial" panose="020B0604020202020204" pitchFamily="34" charset="0"/>
            </a:endParaRPr>
          </a:p>
        </p:txBody>
      </p:sp>
      <p:sp>
        <p:nvSpPr>
          <p:cNvPr id="2051" name="文本框 4"/>
          <p:cNvSpPr txBox="1"/>
          <p:nvPr/>
        </p:nvSpPr>
        <p:spPr>
          <a:xfrm>
            <a:off x="-1587" y="9845675"/>
            <a:ext cx="15124112" cy="84455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>
            <a:spAutoFit/>
          </a:bodyPr>
          <a:p>
            <a:endParaRPr lang="zh-CN" altLang="en-US" sz="4900" dirty="0">
              <a:latin typeface="Arial" panose="020B0604020202020204" pitchFamily="34" charset="0"/>
            </a:endParaRPr>
          </a:p>
        </p:txBody>
      </p:sp>
      <p:sp>
        <p:nvSpPr>
          <p:cNvPr id="2052" name="文本框 5"/>
          <p:cNvSpPr txBox="1"/>
          <p:nvPr/>
        </p:nvSpPr>
        <p:spPr>
          <a:xfrm>
            <a:off x="1979931" y="199073"/>
            <a:ext cx="111556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“余广成、余强私人住宅”建设工程规划许可变更批前公示图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3" name="文本框 6"/>
          <p:cNvSpPr txBox="1"/>
          <p:nvPr/>
        </p:nvSpPr>
        <p:spPr>
          <a:xfrm>
            <a:off x="361950" y="9774238"/>
            <a:ext cx="14479588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公示单位：澄迈县营商环境建设局         电话：</a:t>
            </a:r>
            <a:r>
              <a:rPr lang="en-US" altLang="zh-CN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67600935</a:t>
            </a:r>
            <a:endParaRPr lang="en-US" altLang="zh-CN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418465" y="7218045"/>
            <a:ext cx="8472170" cy="2306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建设单位：余广成、余强</a:t>
            </a: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项目名称：</a:t>
            </a:r>
            <a:r>
              <a:rPr lang="zh-CN" altLang="en-US" sz="2400" noProof="0" dirty="0">
                <a:latin typeface="+mn-ea"/>
                <a:ea typeface="+mn-ea"/>
                <a:sym typeface="+mn-ea"/>
              </a:rPr>
              <a:t>余广成、余强</a:t>
            </a:r>
            <a:r>
              <a:rPr lang="zh-CN" altLang="en-US" sz="2400" noProof="0" dirty="0">
                <a:latin typeface="+mn-ea"/>
                <a:ea typeface="+mn-ea"/>
                <a:sym typeface="+mn-ea"/>
              </a:rPr>
              <a:t>私人住宅</a:t>
            </a: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建筑层数：一栋</a:t>
            </a:r>
            <a:r>
              <a:rPr kumimoji="0" lang="en-US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5</a:t>
            </a: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层</a:t>
            </a: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国有土地使用证号：</a:t>
            </a:r>
            <a:r>
              <a:rPr kumimoji="0" sz="2400" kern="1200" cap="none" spc="0" normalizeH="0" baseline="0" noProof="0" dirty="0">
                <a:latin typeface="+mn-ea"/>
                <a:ea typeface="+mn-ea"/>
                <a:cs typeface="+mn-cs"/>
              </a:rPr>
              <a:t>琼（2023）澄迈县不动产权第0004962号</a:t>
            </a:r>
            <a:endParaRPr kumimoji="0" sz="2400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建设地址：澄迈县金江镇人民中路</a:t>
            </a:r>
            <a:r>
              <a:rPr kumimoji="0" lang="en-US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128</a:t>
            </a: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号</a:t>
            </a:r>
            <a:endParaRPr kumimoji="0" lang="zh-CN" altLang="en-US" sz="2400" kern="1200" cap="none" spc="0" normalizeH="0" baseline="0" noProof="0" dirty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建筑面积：报建</a:t>
            </a:r>
            <a:r>
              <a:rPr kumimoji="0" lang="zh-CN" sz="2400" kern="1200" cap="none" spc="0" normalizeH="0" baseline="0" noProof="0" dirty="0">
                <a:latin typeface="+mn-ea"/>
                <a:ea typeface="+mn-ea"/>
                <a:cs typeface="+mn-cs"/>
              </a:rPr>
              <a:t>面积</a:t>
            </a: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地上</a:t>
            </a:r>
            <a:r>
              <a:rPr kumimoji="0" lang="en-US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387.61</a:t>
            </a:r>
            <a:r>
              <a:rPr kumimoji="0" lang="zh-CN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㎡</a:t>
            </a:r>
            <a:r>
              <a:rPr kumimoji="0" lang="en-US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/</a:t>
            </a:r>
            <a:r>
              <a:rPr kumimoji="0" lang="zh-CN" altLang="en-US" sz="2400" kern="1200" cap="none" spc="0" normalizeH="0" baseline="0" noProof="0" dirty="0">
                <a:latin typeface="+mn-ea"/>
                <a:ea typeface="+mn-ea"/>
                <a:cs typeface="+mn-cs"/>
              </a:rPr>
              <a:t>地下</a:t>
            </a:r>
            <a:r>
              <a:rPr kumimoji="0" lang="en-US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0</a:t>
            </a:r>
            <a:r>
              <a:rPr kumimoji="0" lang="zh-CN" altLang="zh-CN" sz="2400" kern="1200" cap="none" spc="0" normalizeH="0" baseline="0" noProof="0" dirty="0">
                <a:latin typeface="+mn-ea"/>
                <a:ea typeface="+mn-ea"/>
                <a:cs typeface="+mn-cs"/>
              </a:rPr>
              <a:t>㎡</a:t>
            </a:r>
            <a:endParaRPr kumimoji="0" lang="zh-CN" altLang="zh-CN" sz="2400" kern="1200" cap="none" spc="0" normalizeH="0" baseline="0" noProof="0" dirty="0">
              <a:latin typeface="+mn-ea"/>
              <a:ea typeface="+mn-ea"/>
              <a:cs typeface="+mn-cs"/>
            </a:endParaRPr>
          </a:p>
        </p:txBody>
      </p:sp>
      <p:sp>
        <p:nvSpPr>
          <p:cNvPr id="2055" name="文本框 1"/>
          <p:cNvSpPr txBox="1"/>
          <p:nvPr/>
        </p:nvSpPr>
        <p:spPr>
          <a:xfrm>
            <a:off x="3238818" y="6528753"/>
            <a:ext cx="868362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dirty="0">
                <a:latin typeface="Arial" panose="020B0604020202020204" pitchFamily="34" charset="0"/>
              </a:rPr>
              <a:t>效果图</a:t>
            </a:r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72020" y="809625"/>
            <a:ext cx="6791960" cy="51708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00" y="5706110"/>
            <a:ext cx="5105400" cy="41141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65" y="1313815"/>
            <a:ext cx="6812280" cy="48945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29d1b2e-ce61-4a24-b0a2-14e37955e40c"/>
  <p:tag name="COMMONDATA" val="eyJoZGlkIjoiNDAzZWRmNWEyZGZkNzljN2Y3OTJmMzFhZWJjZjFjNjUifQ=="/>
  <p:tag name="commondata" val="eyJoZGlkIjoiYzE5ZWM4MTI4OGQ4NjM5MDgwYTQ3YjQ5OWUyMjY5MDk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WPS 演示</Application>
  <PresentationFormat>自定义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1122</cp:lastModifiedBy>
  <cp:revision>294</cp:revision>
  <dcterms:created xsi:type="dcterms:W3CDTF">2018-08-23T03:27:00Z</dcterms:created>
  <dcterms:modified xsi:type="dcterms:W3CDTF">2024-07-25T09:16:11Z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3CD0C10419694192B2A611234C159A46_13</vt:lpwstr>
  </property>
</Properties>
</file>