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21383625" cy="15119350"/>
  <p:notesSz cx="6798945" cy="9929495"/>
  <p:custDataLst>
    <p:tags r:id="rId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2000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216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4878" y="-78"/>
      </p:cViewPr>
      <p:guideLst>
        <p:guide orient="horz" pos="480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312" y="-108"/>
      </p:cViewPr>
      <p:guideLst>
        <p:guide orient="horz" pos="315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B1CD765-E7E6-4B67-8FF1-EC2E572075A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75BC57C-FD2D-4670-8382-1417AD978AE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800" y="2474501"/>
            <a:ext cx="18176399" cy="5264000"/>
          </a:xfrm>
        </p:spPr>
        <p:txBody>
          <a:bodyPr anchor="b"/>
          <a:lstStyle>
            <a:lvl1pPr algn="ctr">
              <a:defRPr sz="132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99"/>
          </a:xfrm>
        </p:spPr>
        <p:txBody>
          <a:bodyPr/>
          <a:lstStyle>
            <a:lvl1pPr marL="0" indent="0" algn="ctr">
              <a:buNone/>
              <a:defRPr sz="5290"/>
            </a:lvl1pPr>
            <a:lvl2pPr marL="1007745" indent="0" algn="ctr">
              <a:buNone/>
              <a:defRPr sz="4410"/>
            </a:lvl2pPr>
            <a:lvl3pPr marL="2016125" indent="0" algn="ctr">
              <a:buNone/>
              <a:defRPr sz="3970"/>
            </a:lvl3pPr>
            <a:lvl4pPr marL="3023870" indent="0" algn="ctr">
              <a:buNone/>
              <a:defRPr sz="3525"/>
            </a:lvl4pPr>
            <a:lvl5pPr marL="4031615" indent="0" algn="ctr">
              <a:buNone/>
              <a:defRPr sz="3525"/>
            </a:lvl5pPr>
            <a:lvl6pPr marL="5039995" indent="0" algn="ctr">
              <a:buNone/>
              <a:defRPr sz="3525"/>
            </a:lvl6pPr>
            <a:lvl7pPr marL="6047740" indent="0" algn="ctr">
              <a:buNone/>
              <a:defRPr sz="3525"/>
            </a:lvl7pPr>
            <a:lvl8pPr marL="7055485" indent="0" algn="ctr">
              <a:buNone/>
              <a:defRPr sz="3525"/>
            </a:lvl8pPr>
            <a:lvl9pPr marL="8063865" indent="0" algn="ctr">
              <a:buNone/>
              <a:defRPr sz="35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D180-4065-4716-819D-79608EAC51E3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46D2-07DB-45C1-9728-8CEDEB0B1B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1555-1B0A-4A79-8A2D-A1C3D8DC9CD6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1CFB-B1E5-41FE-98F5-A8F23F593E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926" y="805001"/>
            <a:ext cx="4610925" cy="128135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51" y="805001"/>
            <a:ext cx="13565475" cy="12813501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ED6F-F47C-41B3-AE9D-1BC0C113CDC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553B-EB48-433F-983C-ED28E45B222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BB2A-2A4E-4138-8E3C-8BCE69048343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1A79-9C65-473F-8869-AB32445F8B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014" y="3769504"/>
            <a:ext cx="18443700" cy="6289499"/>
          </a:xfrm>
        </p:spPr>
        <p:txBody>
          <a:bodyPr anchor="b"/>
          <a:lstStyle>
            <a:lvl1pPr>
              <a:defRPr sz="132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014" y="10118504"/>
            <a:ext cx="18443700" cy="3307499"/>
          </a:xfrm>
        </p:spPr>
        <p:txBody>
          <a:bodyPr/>
          <a:lstStyle>
            <a:lvl1pPr marL="0" indent="0">
              <a:buNone/>
              <a:defRPr sz="5290">
                <a:solidFill>
                  <a:schemeClr val="tx1"/>
                </a:solidFill>
              </a:defRPr>
            </a:lvl1pPr>
            <a:lvl2pPr marL="10077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2pPr>
            <a:lvl3pPr marL="2016125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3pPr>
            <a:lvl4pPr marL="302387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4pPr>
            <a:lvl5pPr marL="4031615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5pPr>
            <a:lvl6pPr marL="5039995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6pPr>
            <a:lvl7pPr marL="604774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7pPr>
            <a:lvl8pPr marL="7055485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8pPr>
            <a:lvl9pPr marL="8063865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BBFA-6FD8-4F2C-9899-2206028A28D2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EE37-16A0-4711-BA18-6E8C763301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50" y="4025000"/>
            <a:ext cx="9088200" cy="959350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650" y="4025000"/>
            <a:ext cx="9088200" cy="959350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920-DACA-47CB-975E-95AE93E40025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7527-6F57-4A1C-9599-25CFB72B23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35" y="805004"/>
            <a:ext cx="18443700" cy="29225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38" y="3706501"/>
            <a:ext cx="9046432" cy="1816499"/>
          </a:xfrm>
        </p:spPr>
        <p:txBody>
          <a:bodyPr anchor="b"/>
          <a:lstStyle>
            <a:lvl1pPr marL="0" indent="0">
              <a:buNone/>
              <a:defRPr sz="5290" b="1"/>
            </a:lvl1pPr>
            <a:lvl2pPr marL="1007745" indent="0">
              <a:buNone/>
              <a:defRPr sz="4410" b="1"/>
            </a:lvl2pPr>
            <a:lvl3pPr marL="2016125" indent="0">
              <a:buNone/>
              <a:defRPr sz="3970" b="1"/>
            </a:lvl3pPr>
            <a:lvl4pPr marL="3023870" indent="0">
              <a:buNone/>
              <a:defRPr sz="3525" b="1"/>
            </a:lvl4pPr>
            <a:lvl5pPr marL="4031615" indent="0">
              <a:buNone/>
              <a:defRPr sz="3525" b="1"/>
            </a:lvl5pPr>
            <a:lvl6pPr marL="5039995" indent="0">
              <a:buNone/>
              <a:defRPr sz="3525" b="1"/>
            </a:lvl6pPr>
            <a:lvl7pPr marL="6047740" indent="0">
              <a:buNone/>
              <a:defRPr sz="3525" b="1"/>
            </a:lvl7pPr>
            <a:lvl8pPr marL="7055485" indent="0">
              <a:buNone/>
              <a:defRPr sz="3525" b="1"/>
            </a:lvl8pPr>
            <a:lvl9pPr marL="8063865" indent="0">
              <a:buNone/>
              <a:defRPr sz="3525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38" y="5523000"/>
            <a:ext cx="9046432" cy="812350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651" y="3706501"/>
            <a:ext cx="9090985" cy="1816499"/>
          </a:xfrm>
        </p:spPr>
        <p:txBody>
          <a:bodyPr anchor="b"/>
          <a:lstStyle>
            <a:lvl1pPr marL="0" indent="0">
              <a:buNone/>
              <a:defRPr sz="5290" b="1"/>
            </a:lvl1pPr>
            <a:lvl2pPr marL="1007745" indent="0">
              <a:buNone/>
              <a:defRPr sz="4410" b="1"/>
            </a:lvl2pPr>
            <a:lvl3pPr marL="2016125" indent="0">
              <a:buNone/>
              <a:defRPr sz="3970" b="1"/>
            </a:lvl3pPr>
            <a:lvl4pPr marL="3023870" indent="0">
              <a:buNone/>
              <a:defRPr sz="3525" b="1"/>
            </a:lvl4pPr>
            <a:lvl5pPr marL="4031615" indent="0">
              <a:buNone/>
              <a:defRPr sz="3525" b="1"/>
            </a:lvl5pPr>
            <a:lvl6pPr marL="5039995" indent="0">
              <a:buNone/>
              <a:defRPr sz="3525" b="1"/>
            </a:lvl6pPr>
            <a:lvl7pPr marL="6047740" indent="0">
              <a:buNone/>
              <a:defRPr sz="3525" b="1"/>
            </a:lvl7pPr>
            <a:lvl8pPr marL="7055485" indent="0">
              <a:buNone/>
              <a:defRPr sz="3525" b="1"/>
            </a:lvl8pPr>
            <a:lvl9pPr marL="8063865" indent="0">
              <a:buNone/>
              <a:defRPr sz="3525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651" y="5523000"/>
            <a:ext cx="9090985" cy="8123501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0482-0656-46A8-B293-098E62A60172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3FC3-B385-484C-A6AB-327358CBED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FC07-11A6-4852-8016-6B0DC8BFF3ED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1E4A-D6B4-4153-B601-21D03CC2CE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727B-D1DB-4507-907A-55B21A4C6238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BED1-FA01-4B2F-BE96-AB3F81777F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35" y="1008000"/>
            <a:ext cx="6896897" cy="3528000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985" y="2177004"/>
            <a:ext cx="10825650" cy="10745000"/>
          </a:xfrm>
        </p:spPr>
        <p:txBody>
          <a:bodyPr/>
          <a:lstStyle>
            <a:lvl1pPr>
              <a:defRPr sz="7055"/>
            </a:lvl1pPr>
            <a:lvl2pPr>
              <a:defRPr sz="6175"/>
            </a:lvl2pPr>
            <a:lvl3pPr>
              <a:defRPr sz="5290"/>
            </a:lvl3pPr>
            <a:lvl4pPr>
              <a:defRPr sz="4410"/>
            </a:lvl4pPr>
            <a:lvl5pPr>
              <a:defRPr sz="4410"/>
            </a:lvl5pPr>
            <a:lvl6pPr>
              <a:defRPr sz="4410"/>
            </a:lvl6pPr>
            <a:lvl7pPr>
              <a:defRPr sz="4410"/>
            </a:lvl7pPr>
            <a:lvl8pPr>
              <a:defRPr sz="4410"/>
            </a:lvl8pPr>
            <a:lvl9pPr>
              <a:defRPr sz="441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35" y="4536000"/>
            <a:ext cx="6896897" cy="8403501"/>
          </a:xfrm>
        </p:spPr>
        <p:txBody>
          <a:bodyPr/>
          <a:lstStyle>
            <a:lvl1pPr marL="0" indent="0">
              <a:buNone/>
              <a:defRPr sz="3525"/>
            </a:lvl1pPr>
            <a:lvl2pPr marL="1007745" indent="0">
              <a:buNone/>
              <a:defRPr sz="3085"/>
            </a:lvl2pPr>
            <a:lvl3pPr marL="2016125" indent="0">
              <a:buNone/>
              <a:defRPr sz="2645"/>
            </a:lvl3pPr>
            <a:lvl4pPr marL="3023870" indent="0">
              <a:buNone/>
              <a:defRPr sz="2205"/>
            </a:lvl4pPr>
            <a:lvl5pPr marL="4031615" indent="0">
              <a:buNone/>
              <a:defRPr sz="2205"/>
            </a:lvl5pPr>
            <a:lvl6pPr marL="5039995" indent="0">
              <a:buNone/>
              <a:defRPr sz="2205"/>
            </a:lvl6pPr>
            <a:lvl7pPr marL="6047740" indent="0">
              <a:buNone/>
              <a:defRPr sz="2205"/>
            </a:lvl7pPr>
            <a:lvl8pPr marL="7055485" indent="0">
              <a:buNone/>
              <a:defRPr sz="2205"/>
            </a:lvl8pPr>
            <a:lvl9pPr marL="8063865" indent="0">
              <a:buNone/>
              <a:defRPr sz="220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4A93-CA65-4496-B60D-4656E284117C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228B-F868-487A-A46A-731FAFF71E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35" y="1008000"/>
            <a:ext cx="6896897" cy="3528000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985" y="2177004"/>
            <a:ext cx="10825650" cy="10745000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745" indent="0">
              <a:buNone/>
              <a:defRPr sz="6175"/>
            </a:lvl2pPr>
            <a:lvl3pPr marL="2016125" indent="0">
              <a:buNone/>
              <a:defRPr sz="5290"/>
            </a:lvl3pPr>
            <a:lvl4pPr marL="3023870" indent="0">
              <a:buNone/>
              <a:defRPr sz="4410"/>
            </a:lvl4pPr>
            <a:lvl5pPr marL="4031615" indent="0">
              <a:buNone/>
              <a:defRPr sz="4410"/>
            </a:lvl5pPr>
            <a:lvl6pPr marL="5039995" indent="0">
              <a:buNone/>
              <a:defRPr sz="4410"/>
            </a:lvl6pPr>
            <a:lvl7pPr marL="6047740" indent="0">
              <a:buNone/>
              <a:defRPr sz="4410"/>
            </a:lvl7pPr>
            <a:lvl8pPr marL="7055485" indent="0">
              <a:buNone/>
              <a:defRPr sz="4410"/>
            </a:lvl8pPr>
            <a:lvl9pPr marL="8063865" indent="0">
              <a:buNone/>
              <a:defRPr sz="441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35" y="4536000"/>
            <a:ext cx="6896897" cy="8403501"/>
          </a:xfrm>
        </p:spPr>
        <p:txBody>
          <a:bodyPr/>
          <a:lstStyle>
            <a:lvl1pPr marL="0" indent="0">
              <a:buNone/>
              <a:defRPr sz="3525"/>
            </a:lvl1pPr>
            <a:lvl2pPr marL="1007745" indent="0">
              <a:buNone/>
              <a:defRPr sz="3085"/>
            </a:lvl2pPr>
            <a:lvl3pPr marL="2016125" indent="0">
              <a:buNone/>
              <a:defRPr sz="2645"/>
            </a:lvl3pPr>
            <a:lvl4pPr marL="3023870" indent="0">
              <a:buNone/>
              <a:defRPr sz="2205"/>
            </a:lvl4pPr>
            <a:lvl5pPr marL="4031615" indent="0">
              <a:buNone/>
              <a:defRPr sz="2205"/>
            </a:lvl5pPr>
            <a:lvl6pPr marL="5039995" indent="0">
              <a:buNone/>
              <a:defRPr sz="2205"/>
            </a:lvl6pPr>
            <a:lvl7pPr marL="6047740" indent="0">
              <a:buNone/>
              <a:defRPr sz="2205"/>
            </a:lvl7pPr>
            <a:lvl8pPr marL="7055485" indent="0">
              <a:buNone/>
              <a:defRPr sz="2205"/>
            </a:lvl8pPr>
            <a:lvl9pPr marL="8063865" indent="0">
              <a:buNone/>
              <a:defRPr sz="2205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E28F-F5E5-40AB-A02C-53D7A5A48040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B1DD-7E91-46C5-8E18-4D5D2F0C59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70051" y="804898"/>
            <a:ext cx="18443898" cy="2922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051" y="4024486"/>
            <a:ext cx="18443898" cy="9593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051" y="14013465"/>
            <a:ext cx="4811797" cy="804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4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A08B7D-BBC2-459B-9DD5-6B3089C93CD5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549" y="14013465"/>
            <a:ext cx="7216901" cy="804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4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53" y="14013465"/>
            <a:ext cx="4811796" cy="804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45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857ED4-B8E3-44B8-8DA3-032DC184DCB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2pPr>
      <a:lvl3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3pPr>
      <a:lvl4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4pPr>
      <a:lvl5pPr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5pPr>
      <a:lvl6pPr marL="457200"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6pPr>
      <a:lvl7pPr marL="914400"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7pPr>
      <a:lvl8pPr marL="1371600"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8pPr>
      <a:lvl9pPr marL="1828800" algn="l" defTabSz="2014855" rtl="0" fontAlgn="base">
        <a:lnSpc>
          <a:spcPct val="90000"/>
        </a:lnSpc>
        <a:spcBef>
          <a:spcPct val="0"/>
        </a:spcBef>
        <a:spcAft>
          <a:spcPct val="0"/>
        </a:spcAft>
        <a:defRPr sz="9700">
          <a:solidFill>
            <a:schemeClr val="tx1"/>
          </a:solidFill>
          <a:latin typeface="Calibri Light" panose="020F0302020204030204"/>
        </a:defRPr>
      </a:lvl9pPr>
    </p:titleStyle>
    <p:bodyStyle>
      <a:lvl1pPr marL="503555" indent="-503555" algn="l" defTabSz="2014855" rtl="0" fontAlgn="base">
        <a:lnSpc>
          <a:spcPct val="90000"/>
        </a:lnSpc>
        <a:spcBef>
          <a:spcPts val="2200"/>
        </a:spcBef>
        <a:spcAft>
          <a:spcPct val="0"/>
        </a:spcAft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11300" indent="-503555" algn="l" defTabSz="201485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519680" indent="-503555" algn="l" defTabSz="201485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527425" indent="-503555" algn="l" defTabSz="201485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535805" indent="-503555" algn="l" defTabSz="2014855" rtl="0" fontAlgn="base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indent="-504190" algn="l" defTabSz="201549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551930" indent="-504190" algn="l" defTabSz="201549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560310" indent="-504190" algn="l" defTabSz="201549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568055" indent="-504190" algn="l" defTabSz="201549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1pPr>
      <a:lvl2pPr marL="100774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201612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3pPr>
      <a:lvl4pPr marL="3023870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03161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03999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047740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05548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063865" algn="l" defTabSz="2015490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5"/>
          <p:cNvGrpSpPr/>
          <p:nvPr/>
        </p:nvGrpSpPr>
        <p:grpSpPr bwMode="auto">
          <a:xfrm>
            <a:off x="9550400" y="355600"/>
            <a:ext cx="1289073" cy="512450"/>
            <a:chOff x="12755090" y="365433"/>
            <a:chExt cx="1489014" cy="592647"/>
          </a:xfrm>
        </p:grpSpPr>
        <p:sp>
          <p:nvSpPr>
            <p:cNvPr id="20" name="文本框 19"/>
            <p:cNvSpPr txBox="1"/>
            <p:nvPr/>
          </p:nvSpPr>
          <p:spPr>
            <a:xfrm>
              <a:off x="12755090" y="365433"/>
              <a:ext cx="1481679" cy="355444"/>
            </a:xfrm>
            <a:prstGeom prst="rect">
              <a:avLst/>
            </a:prstGeom>
            <a:noFill/>
          </p:spPr>
          <p:txBody>
            <a:bodyPr lIns="123912" tIns="61956" rIns="123912" bIns="61956">
              <a:spAutoFit/>
            </a:bodyPr>
            <a:lstStyle>
              <a:defPPr>
                <a:defRPr lang="en-US"/>
              </a:defPPr>
              <a:lvl1pPr algn="r">
                <a:defRPr b="1">
                  <a:solidFill>
                    <a:srgbClr val="2178B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accent6">
                      <a:lumMod val="75000"/>
                    </a:schemeClr>
                  </a:solidFill>
                  <a:sym typeface="+mn-lt"/>
                </a:rPr>
                <a:t>规划总平面图</a:t>
              </a:r>
              <a:endParaRPr lang="zh-CN" altLang="en-US" sz="1200" dirty="0">
                <a:solidFill>
                  <a:schemeClr val="accent6">
                    <a:lumMod val="75000"/>
                  </a:schemeClr>
                </a:solidFill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929298" y="655517"/>
              <a:ext cx="1314806" cy="302563"/>
            </a:xfrm>
            <a:prstGeom prst="rect">
              <a:avLst/>
            </a:prstGeom>
            <a:noFill/>
          </p:spPr>
          <p:txBody>
            <a:bodyPr lIns="123912" tIns="61956" rIns="123912" bIns="61956">
              <a:spAutoFit/>
            </a:bodyPr>
            <a:lstStyle>
              <a:defPPr>
                <a:defRPr lang="en-US"/>
              </a:defPPr>
              <a:lvl1pPr algn="r">
                <a:defRPr b="1">
                  <a:solidFill>
                    <a:srgbClr val="2178BD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b="0" dirty="0">
                  <a:solidFill>
                    <a:schemeClr val="accent6">
                      <a:lumMod val="75000"/>
                    </a:schemeClr>
                  </a:solidFill>
                  <a:sym typeface="+mn-lt"/>
                </a:rPr>
                <a:t>MASTER PLAN</a:t>
              </a:r>
              <a:endParaRPr lang="en-US" altLang="zh-CN" sz="900" b="0" dirty="0">
                <a:solidFill>
                  <a:schemeClr val="accent6">
                    <a:lumMod val="75000"/>
                  </a:schemeClr>
                </a:solidFill>
                <a:sym typeface="+mn-lt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 flipH="1">
            <a:off x="2002814" y="1189568"/>
            <a:ext cx="168278" cy="13944844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defTabSz="2015490" fontAlgn="auto">
              <a:spcBef>
                <a:spcPts val="2205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000" dirty="0"/>
          </a:p>
        </p:txBody>
      </p:sp>
      <p:sp>
        <p:nvSpPr>
          <p:cNvPr id="14339" name="标题 1"/>
          <p:cNvSpPr txBox="1">
            <a:spLocks noChangeArrowheads="1"/>
          </p:cNvSpPr>
          <p:nvPr/>
        </p:nvSpPr>
        <p:spPr bwMode="auto">
          <a:xfrm>
            <a:off x="0" y="-7746"/>
            <a:ext cx="21384000" cy="1060470"/>
          </a:xfrm>
          <a:prstGeom prst="rect">
            <a:avLst/>
          </a:prstGeom>
          <a:solidFill>
            <a:srgbClr val="E20000"/>
          </a:solidFill>
          <a:ln w="9525">
            <a:noFill/>
            <a:miter lim="800000"/>
          </a:ln>
        </p:spPr>
        <p:txBody>
          <a:bodyPr anchor="ctr"/>
          <a:lstStyle/>
          <a:p>
            <a:pPr algn="ctr" defTabSz="2014855">
              <a:lnSpc>
                <a:spcPct val="90000"/>
              </a:lnSpc>
            </a:pPr>
            <a:r>
              <a:rPr lang="zh-CN" altLang="en-US" sz="8000" dirty="0">
                <a:latin typeface="宋体" panose="02010600030101010101" pitchFamily="2" charset="-122"/>
              </a:rPr>
              <a:t>澄迈县营商环境建设局项目公示牌</a:t>
            </a:r>
            <a:endParaRPr lang="zh-CN" altLang="en-US" sz="8000" dirty="0">
              <a:latin typeface="宋体" panose="02010600030101010101" pitchFamily="2" charset="-122"/>
            </a:endParaRPr>
          </a:p>
        </p:txBody>
      </p:sp>
      <p:sp>
        <p:nvSpPr>
          <p:cNvPr id="11" name="副标题 2"/>
          <p:cNvSpPr txBox="1"/>
          <p:nvPr/>
        </p:nvSpPr>
        <p:spPr>
          <a:xfrm flipH="1">
            <a:off x="0" y="1038436"/>
            <a:ext cx="21384000" cy="13652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25000" lnSpcReduction="20000"/>
          </a:bodyPr>
          <a:lstStyle>
            <a:lvl1pPr marL="0" indent="0" algn="ctr" defTabSz="2015490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774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4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1612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9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161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3999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4774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5548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6323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zh-CN" altLang="en-US" sz="2000" dirty="0"/>
          </a:p>
        </p:txBody>
      </p:sp>
      <p:sp>
        <p:nvSpPr>
          <p:cNvPr id="14341" name="标题 1"/>
          <p:cNvSpPr txBox="1">
            <a:spLocks noChangeArrowheads="1"/>
          </p:cNvSpPr>
          <p:nvPr/>
        </p:nvSpPr>
        <p:spPr bwMode="auto">
          <a:xfrm>
            <a:off x="0" y="14081564"/>
            <a:ext cx="21384000" cy="1052531"/>
          </a:xfrm>
          <a:prstGeom prst="rect">
            <a:avLst/>
          </a:prstGeom>
          <a:solidFill>
            <a:srgbClr val="E20000"/>
          </a:solidFill>
          <a:ln w="9525">
            <a:noFill/>
            <a:miter lim="800000"/>
          </a:ln>
        </p:spPr>
        <p:txBody>
          <a:bodyPr anchor="ctr"/>
          <a:lstStyle/>
          <a:p>
            <a:pPr defTabSz="2014855">
              <a:lnSpc>
                <a:spcPct val="90000"/>
              </a:lnSpc>
            </a:pPr>
            <a:r>
              <a:rPr lang="zh-CN" altLang="en-US" sz="3200">
                <a:latin typeface="宋体" panose="02010600030101010101" pitchFamily="2" charset="-122"/>
              </a:rPr>
              <a:t>               公示单位：澄迈县营商环境建设局                       联系电话：</a:t>
            </a:r>
            <a:r>
              <a:rPr lang="en-US" altLang="zh-CN" sz="3200">
                <a:latin typeface="宋体" panose="02010600030101010101" pitchFamily="2" charset="-122"/>
              </a:rPr>
              <a:t>0898-</a:t>
            </a:r>
            <a:r>
              <a:rPr lang="zh-CN" altLang="en-US" sz="3200">
                <a:latin typeface="宋体" panose="02010600030101010101" pitchFamily="2" charset="-122"/>
              </a:rPr>
              <a:t>67600935       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sp>
        <p:nvSpPr>
          <p:cNvPr id="19" name="副标题 2"/>
          <p:cNvSpPr txBox="1"/>
          <p:nvPr/>
        </p:nvSpPr>
        <p:spPr>
          <a:xfrm flipH="1">
            <a:off x="0" y="13975200"/>
            <a:ext cx="21384000" cy="13652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25000" lnSpcReduction="20000"/>
          </a:bodyPr>
          <a:lstStyle>
            <a:lvl1pPr marL="0" indent="0" algn="ctr" defTabSz="2015490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52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774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4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1612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9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7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161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3999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4774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55485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63230" indent="0" algn="ctr" defTabSz="201549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3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zh-CN" altLang="en-US" sz="2000" dirty="0"/>
          </a:p>
        </p:txBody>
      </p:sp>
      <p:sp>
        <p:nvSpPr>
          <p:cNvPr id="14343" name="文本框 4"/>
          <p:cNvSpPr txBox="1">
            <a:spLocks noChangeArrowheads="1"/>
          </p:cNvSpPr>
          <p:nvPr/>
        </p:nvSpPr>
        <p:spPr bwMode="auto">
          <a:xfrm>
            <a:off x="249555" y="1410970"/>
            <a:ext cx="1753870" cy="123463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noAutofit/>
          </a:bodyPr>
          <a:lstStyle/>
          <a:p>
            <a:pPr algn="ctr"/>
            <a:r>
              <a:rPr sz="40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关于海南港华石油设备有限公司</a:t>
            </a:r>
            <a:endParaRPr sz="400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sz="40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“海洋石油装备生产制造项目”建设工程规划许可调整批前公示</a:t>
            </a:r>
            <a:endParaRPr sz="400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1065" y="1174750"/>
            <a:ext cx="14571980" cy="9229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065" y="11000105"/>
            <a:ext cx="6315075" cy="2974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8600" y="1189355"/>
            <a:ext cx="4681220" cy="52857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140" y="12279630"/>
            <a:ext cx="11049000" cy="16954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3045" y="6475095"/>
            <a:ext cx="4615180" cy="31108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a7853f70-663b-415c-aaed-57f3255ca471"/>
  <p:tag name="COMMONDATA" val="eyJoZGlkIjoiYzhjY2M3NjE5ZTdmMzZkNjU0YzNiN2FhMjAwODJlZjcifQ=="/>
  <p:tag name="commondata" val="eyJoZGlkIjoiODM0MzU2OTIwY2Y3YzA0YWZkMWYyMjQxN2E5ZDMzN2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dirty="0">
            <a:ln>
              <a:solidFill>
                <a:schemeClr val="bg1"/>
              </a:solidFill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WPS 演示</Application>
  <PresentationFormat>自定义</PresentationFormat>
  <Paragraphs>11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 Light</vt:lpstr>
      <vt:lpstr>微软雅黑</vt:lpstr>
      <vt:lpstr>Calibri</vt:lpstr>
      <vt:lpstr>等线</vt:lpstr>
      <vt:lpstr>Arial Unicode MS</vt:lpstr>
      <vt:lpstr>等线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 南 融 创 · 九 园 项 目 19 # 地 块</dc:title>
  <dc:creator>Windows 用户</dc:creator>
  <cp:lastModifiedBy>Administrator</cp:lastModifiedBy>
  <cp:revision>250</cp:revision>
  <cp:lastPrinted>2024-01-09T01:48:00Z</cp:lastPrinted>
  <dcterms:created xsi:type="dcterms:W3CDTF">2019-02-22T07:59:00Z</dcterms:created>
  <dcterms:modified xsi:type="dcterms:W3CDTF">2024-08-08T08:37:45Z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2052-12.1.0.16910</vt:lpwstr>
  </property>
  <property fmtid="{D5CDD505-2E9C-101B-9397-08002B2CF9AE}" pid="3" name="ICV">
    <vt:lpwstr>13C8AA0D15C64766B88644A44E60D531_13</vt:lpwstr>
  </property>
</Properties>
</file>